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Uredite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48147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69905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99245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0739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84233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56806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20510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6177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58410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680483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17411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3AC90-EA7E-429A-8B5D-11DBE0B78477}" type="datetimeFigureOut">
              <a:rPr lang="hr-HR" smtClean="0"/>
              <a:t>16.11.2018.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94B98-212D-421E-A9D2-4688F5DC8F7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4395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jeni pravokutnik 3"/>
          <p:cNvSpPr/>
          <p:nvPr/>
        </p:nvSpPr>
        <p:spPr>
          <a:xfrm>
            <a:off x="251520" y="116632"/>
            <a:ext cx="8496944" cy="6624736"/>
          </a:xfrm>
          <a:prstGeom prst="roundRect">
            <a:avLst/>
          </a:prstGeom>
          <a:ln w="76200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pic>
        <p:nvPicPr>
          <p:cNvPr id="5" name="Picture 2" descr="Slikovni rezultat za free 5x5 g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344816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a 5"/>
          <p:cNvSpPr/>
          <p:nvPr/>
        </p:nvSpPr>
        <p:spPr>
          <a:xfrm>
            <a:off x="890255" y="692487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  <a:endParaRPr lang="hr-H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2339752" y="706012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8" name="Elipsa 7"/>
          <p:cNvSpPr/>
          <p:nvPr/>
        </p:nvSpPr>
        <p:spPr>
          <a:xfrm>
            <a:off x="3779912" y="706012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9" name="Elipsa 8"/>
          <p:cNvSpPr/>
          <p:nvPr/>
        </p:nvSpPr>
        <p:spPr>
          <a:xfrm>
            <a:off x="5315807" y="719626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10" name="Elipsa 9"/>
          <p:cNvSpPr/>
          <p:nvPr/>
        </p:nvSpPr>
        <p:spPr>
          <a:xfrm>
            <a:off x="6732240" y="719626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</a:t>
            </a:r>
          </a:p>
        </p:txBody>
      </p:sp>
      <p:sp>
        <p:nvSpPr>
          <p:cNvPr id="11" name="Elipsa 10"/>
          <p:cNvSpPr/>
          <p:nvPr/>
        </p:nvSpPr>
        <p:spPr>
          <a:xfrm>
            <a:off x="826631" y="1916832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6</a:t>
            </a:r>
          </a:p>
        </p:txBody>
      </p:sp>
      <p:sp>
        <p:nvSpPr>
          <p:cNvPr id="12" name="Elipsa 11"/>
          <p:cNvSpPr/>
          <p:nvPr/>
        </p:nvSpPr>
        <p:spPr>
          <a:xfrm>
            <a:off x="2339752" y="1915933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7</a:t>
            </a:r>
          </a:p>
        </p:txBody>
      </p:sp>
      <p:sp>
        <p:nvSpPr>
          <p:cNvPr id="13" name="Elipsa 12"/>
          <p:cNvSpPr/>
          <p:nvPr/>
        </p:nvSpPr>
        <p:spPr>
          <a:xfrm>
            <a:off x="3779912" y="1916832"/>
            <a:ext cx="432048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8</a:t>
            </a:r>
            <a:endParaRPr lang="hr-H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272158" y="1930357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9</a:t>
            </a:r>
          </a:p>
        </p:txBody>
      </p:sp>
      <p:sp>
        <p:nvSpPr>
          <p:cNvPr id="15" name="Elipsa 14"/>
          <p:cNvSpPr/>
          <p:nvPr/>
        </p:nvSpPr>
        <p:spPr>
          <a:xfrm>
            <a:off x="6732240" y="1902737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10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2339752" y="4256789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17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857218" y="4256789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16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890255" y="3043118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11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2339752" y="3052397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12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3779912" y="3043118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13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5253965" y="3052397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14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6732240" y="3140968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15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6732240" y="4258602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3831998" y="4258602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18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5315807" y="4256789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19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6672331" y="5435972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25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5274118" y="5441051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24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3818767" y="5438467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23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2339752" y="5396903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22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859303" y="5396903"/>
            <a:ext cx="595986" cy="3600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21</a:t>
            </a:r>
            <a:endParaRPr lang="hr-HR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Pravokutnik 1"/>
          <p:cNvSpPr/>
          <p:nvPr/>
        </p:nvSpPr>
        <p:spPr>
          <a:xfrm>
            <a:off x="1042655" y="116632"/>
            <a:ext cx="684171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r-H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Ime </a:t>
            </a:r>
            <a:r>
              <a:rPr lang="hr-HR" sz="2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 prezime: _________________________</a:t>
            </a:r>
            <a:endParaRPr lang="hr-HR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498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30</Words>
  <Application>Microsoft Office PowerPoint</Application>
  <PresentationFormat>Prikaz na zaslonu (4:3)</PresentationFormat>
  <Paragraphs>26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</vt:i4>
      </vt:variant>
    </vt:vector>
  </HeadingPairs>
  <TitlesOfParts>
    <vt:vector size="2" baseType="lpstr">
      <vt:lpstr>Tema sustava Office</vt:lpstr>
      <vt:lpstr>PowerPointova prezentacija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prezentacija</dc:title>
  <dc:creator>Ucitelj</dc:creator>
  <cp:lastModifiedBy>Ucitelj</cp:lastModifiedBy>
  <cp:revision>5</cp:revision>
  <dcterms:created xsi:type="dcterms:W3CDTF">2018-10-17T13:35:46Z</dcterms:created>
  <dcterms:modified xsi:type="dcterms:W3CDTF">2018-11-16T11:04:47Z</dcterms:modified>
</cp:coreProperties>
</file>